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4" r:id="rId3"/>
    <p:sldId id="272" r:id="rId4"/>
    <p:sldId id="275" r:id="rId5"/>
    <p:sldId id="276" r:id="rId6"/>
    <p:sldId id="274" r:id="rId7"/>
    <p:sldId id="269" r:id="rId8"/>
    <p:sldId id="277" r:id="rId9"/>
    <p:sldId id="278" r:id="rId10"/>
    <p:sldId id="279" r:id="rId11"/>
    <p:sldId id="280" r:id="rId12"/>
    <p:sldId id="281" r:id="rId13"/>
    <p:sldId id="282" r:id="rId14"/>
    <p:sldId id="288" r:id="rId15"/>
    <p:sldId id="289" r:id="rId16"/>
    <p:sldId id="287" r:id="rId17"/>
    <p:sldId id="285" r:id="rId18"/>
    <p:sldId id="283" r:id="rId19"/>
    <p:sldId id="270" r:id="rId20"/>
    <p:sldId id="293" r:id="rId21"/>
    <p:sldId id="286" r:id="rId22"/>
    <p:sldId id="292" r:id="rId23"/>
    <p:sldId id="29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986898-F1DB-43A1-83DD-6A6971D66E6B}">
          <p14:sldIdLst>
            <p14:sldId id="266"/>
            <p14:sldId id="284"/>
            <p14:sldId id="272"/>
            <p14:sldId id="275"/>
            <p14:sldId id="276"/>
            <p14:sldId id="274"/>
            <p14:sldId id="269"/>
            <p14:sldId id="277"/>
            <p14:sldId id="278"/>
            <p14:sldId id="279"/>
            <p14:sldId id="280"/>
            <p14:sldId id="281"/>
            <p14:sldId id="282"/>
            <p14:sldId id="288"/>
            <p14:sldId id="289"/>
            <p14:sldId id="287"/>
            <p14:sldId id="285"/>
            <p14:sldId id="283"/>
            <p14:sldId id="270"/>
            <p14:sldId id="293"/>
            <p14:sldId id="286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78891-92B5-42B0-9B23-171B6A4C5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FE61FA-E9C4-4B64-A66A-15FD590BF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F6878-381D-4D71-A409-1D82DBF8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C22-3DBC-421F-8FB1-A318E41AEDCA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25598-360D-45DF-A0E0-9F4C1056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6CBC8D-C125-4DF3-B1C3-1E4B23EC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6F8-BEF2-45C6-8368-B6B0245F0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7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0FF60-4CB6-4907-B433-A7E0D9BD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F45D27-6A7F-4E8F-94ED-06B6CE4E3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0241A-FF65-4A7C-9BE5-1BCA05F2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C22-3DBC-421F-8FB1-A318E41AEDCA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2EB74-0A28-472C-A8B5-90FC97A9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4EF2C-643F-4FDA-AED1-3ACC28F7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6F8-BEF2-45C6-8368-B6B0245F0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9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9E2805-9A76-4F11-9B4A-8367E02D0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184F16-F670-44C0-9777-B36C69F09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B4ECB0-48C4-4224-8909-372EF8EC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C22-3DBC-421F-8FB1-A318E41AEDCA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A2D2-00AF-4D98-9D54-2762C790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2A9AA6-C215-4AA9-80FD-049BEF753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6F8-BEF2-45C6-8368-B6B0245F0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6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CBD4E-79D4-48EE-8409-11611B47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16E735-6C70-4EAE-BED1-0A7E5FA1E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74FD2-087E-4773-8E3E-0839C035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C22-3DBC-421F-8FB1-A318E41AEDCA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8059F-A435-4A2D-BFAA-46228909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CFE7-4C0A-497E-9145-FE185832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6F8-BEF2-45C6-8368-B6B0245F0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4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6B674-A692-40FA-911A-71B26CFB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B7669C-96FE-4264-ADE6-0B6096B4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63907-EC1A-4CCD-949D-812A94C1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C22-3DBC-421F-8FB1-A318E41AEDCA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9348D-40CA-417A-99BC-F72C4335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5C3FD-A1E7-42FC-BB5B-288B345F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6F8-BEF2-45C6-8368-B6B0245F0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6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C286A-1585-46A7-A5E1-8E3A6D70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B42E2-99C4-46B7-8A63-6C87A5949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6DFCEE-5E17-4A15-AF59-8EB302ED0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C6EA71-B4C5-437E-B12B-34B2D485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C22-3DBC-421F-8FB1-A318E41AEDCA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2C73A9-8654-4417-B6A0-4BD8A09A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EDC55A-2E7B-451D-869E-8C7807C7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6F8-BEF2-45C6-8368-B6B0245F0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5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E5837-CC9F-4A31-9AB7-1C282B84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25A61-D77B-44F7-904D-3A8698F22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3C65E7-CF06-4162-AF6D-D158DF1DD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961287-B161-4899-884D-6CA9C2E37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D62779-8290-4876-B15D-2089CEA7D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E3184F-6A69-4324-B907-C93940EF3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C22-3DBC-421F-8FB1-A318E41AEDCA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497CF8D-64B6-4749-8A89-06E0D0C3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CCA5E5-74FA-4570-BD64-25279C6D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6F8-BEF2-45C6-8368-B6B0245F0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1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EF849-65F6-4EE3-8A5D-EF82F23B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B9A1E8-5B76-4B73-8384-41894467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C22-3DBC-421F-8FB1-A318E41AEDCA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0BE6DF-99E5-46D7-8690-1283153EF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1F29C3-FCF7-45BF-96E6-D0FD30FA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6F8-BEF2-45C6-8368-B6B0245F0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8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A41202-E317-43F3-A3FD-3519D4D7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C22-3DBC-421F-8FB1-A318E41AEDCA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DBAAC2-8550-49E3-B1CF-5EEC3AF4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2B953B-5B05-42D2-B1DB-555AF6F9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6F8-BEF2-45C6-8368-B6B0245F0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3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2E358-5F98-4EB5-ABA9-3EAEA41D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C927BC-E41E-499B-BABD-2BB8B921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D2EBCB-3020-4A5F-B4DE-6D9AAE038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E8B436-BEF3-459F-A028-6445DF50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C22-3DBC-421F-8FB1-A318E41AEDCA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5B36D-0401-447D-8998-6CE607BA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2B06C0-8412-42E4-A161-9EF87EFC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6F8-BEF2-45C6-8368-B6B0245F0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9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B055C-44FF-4869-8809-6C4B21CC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F1C173-2240-4BAD-9EAB-148BCDEDE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50686D-DF84-403A-8B2A-DD79DE38B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815DD6-9217-40ED-9AB1-48B9A015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8C22-3DBC-421F-8FB1-A318E41AEDCA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E47A23-67C0-432C-9F9D-59DE7657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836E27-FA3D-4682-ABAC-6052D709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E6F8-BEF2-45C6-8368-B6B0245F0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6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0118E-46E0-48A2-972E-5F1D4E9E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5D00CF-6E45-4C33-9A87-583F3342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4AADE-DB14-45DE-8565-18FAF6A41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8C22-3DBC-421F-8FB1-A318E41AEDCA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CA64B5-023A-43D8-9A48-C74CFBCE3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F7222-24A2-4DA5-A854-EB8993E79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E6F8-BEF2-45C6-8368-B6B0245F0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59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21"/>
            <a:ext cx="9144000" cy="228156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им.С.Билимханова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будущие первоклассники».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подготовительной  группы.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4672" y="3826276"/>
            <a:ext cx="4693328" cy="1431524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подготовила Воспитатель: </a:t>
            </a:r>
            <a:r>
              <a:rPr lang="ru-RU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Асхабова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Займан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Хасановна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81" y="2352583"/>
            <a:ext cx="4640777" cy="35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7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889"/>
            <a:ext cx="8845296" cy="219456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Первый этап – подготовительный                                                            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B050"/>
                </a:solidFill>
              </a:rPr>
              <a:t> </a:t>
            </a:r>
            <a:br>
              <a:rPr lang="ru-RU" sz="3200" b="1" dirty="0">
                <a:solidFill>
                  <a:srgbClr val="00B050"/>
                </a:solidFill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72768"/>
            <a:ext cx="9144000" cy="4709160"/>
          </a:xfrm>
        </p:spPr>
        <p:txBody>
          <a:bodyPr/>
          <a:lstStyle/>
          <a:p>
            <a:endParaRPr lang="ru-RU" b="1" dirty="0">
              <a:latin typeface="Monotype Corsiva" panose="03010101010201010101" pitchFamily="66" charset="0"/>
            </a:endParaRP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Изучение методической литературы, сбор информации, составления плана работы над проектом.</a:t>
            </a:r>
          </a:p>
        </p:txBody>
      </p:sp>
    </p:spTree>
    <p:extLst>
      <p:ext uri="{BB962C8B-B14F-4D97-AF65-F5344CB8AC3E}">
        <p14:creationId xmlns:p14="http://schemas.microsoft.com/office/powerpoint/2010/main" val="299037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3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585"/>
            <a:ext cx="9144000" cy="667511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 основной  (реализация проекта)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888" y="868681"/>
            <a:ext cx="9866376" cy="5806439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Беседа про часы :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«Что я знаю о школе?»</a:t>
            </a:r>
            <a:endParaRPr lang="ru-RU" sz="32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sz="28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72" y="1304123"/>
            <a:ext cx="7304690" cy="47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12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741"/>
            <a:ext cx="11239130" cy="69822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899"/>
            <a:ext cx="9144000" cy="639191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«Я рисую школу»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43379"/>
            <a:ext cx="9144000" cy="4935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2" y="843380"/>
            <a:ext cx="7998372" cy="50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6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3783"/>
            <a:ext cx="9144000" cy="763479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фыставки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«Школа. Школьные принадлежности» Развитие творчества совместно с родителями.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97981"/>
            <a:ext cx="9144000" cy="4864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59" y="1597980"/>
            <a:ext cx="6243143" cy="48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93" y="173038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766"/>
            <a:ext cx="9144000" cy="725213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первоклассниками.</a:t>
            </a:r>
            <a:endParaRPr lang="ru-RU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4472"/>
            <a:ext cx="9144000" cy="3748674"/>
          </a:xfrm>
        </p:spPr>
        <p:txBody>
          <a:bodyPr/>
          <a:lstStyle/>
          <a:p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2" y="1615735"/>
            <a:ext cx="3815255" cy="43646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47" y="1615735"/>
            <a:ext cx="4929353" cy="43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077" y="408374"/>
            <a:ext cx="9584923" cy="726744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Дидактическая игра «Собери портфель».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15735"/>
            <a:ext cx="9144000" cy="46430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83" y="1345324"/>
            <a:ext cx="5507419" cy="506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82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7251"/>
            <a:ext cx="9144000" cy="60225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стихотворение по 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47059"/>
            <a:ext cx="9144000" cy="4882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86" y="1135117"/>
            <a:ext cx="6264166" cy="51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883"/>
            <a:ext cx="9144000" cy="586131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школу. 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35837"/>
            <a:ext cx="9144000" cy="51046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07" y="1030014"/>
            <a:ext cx="6085490" cy="540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99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8475"/>
            <a:ext cx="9144000" cy="648069"/>
          </a:xfrm>
        </p:spPr>
        <p:txBody>
          <a:bodyPr>
            <a:normAutofit fontScale="90000"/>
          </a:bodyPr>
          <a:lstStyle/>
          <a:p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«Будущие школьники»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1146"/>
            <a:ext cx="9144000" cy="5207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85" y="1618592"/>
            <a:ext cx="4432082" cy="5220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67" y="1618592"/>
            <a:ext cx="4413378" cy="52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138"/>
            <a:ext cx="9144000" cy="100659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карты «Моя дорога в школу».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24613"/>
            <a:ext cx="9144000" cy="47806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624613"/>
            <a:ext cx="3563006" cy="4780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5800" y="2385818"/>
            <a:ext cx="4780625" cy="3258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217" y="1624610"/>
            <a:ext cx="2795750" cy="47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3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6" y="-79899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5724"/>
            <a:ext cx="9144000" cy="25102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 проекта:  краткосрочный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группа: подготовительная. </a:t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познавательно-творческий.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родители, воспитанники, педагоги.</a:t>
            </a:r>
          </a:p>
        </p:txBody>
      </p:sp>
    </p:spTree>
    <p:extLst>
      <p:ext uri="{BB962C8B-B14F-4D97-AF65-F5344CB8AC3E}">
        <p14:creationId xmlns:p14="http://schemas.microsoft.com/office/powerpoint/2010/main" val="2392690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138"/>
            <a:ext cx="9144000" cy="100659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конструирование «Моя будущая школа»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24613"/>
            <a:ext cx="9144000" cy="47806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494870"/>
            <a:ext cx="5143500" cy="47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0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0718"/>
            <a:ext cx="9144000" cy="834501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зтап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07779"/>
            <a:ext cx="9144000" cy="458414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Оформление презентации проекта: «Мы будущие первоклассники»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Оформление папки с материалами проекта.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Оформление памятки «Будущий первоклассник»  для родителей.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30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0718"/>
            <a:ext cx="9144000" cy="834501"/>
          </a:xfrm>
        </p:spPr>
        <p:txBody>
          <a:bodyPr>
            <a:normAutofit/>
          </a:bodyPr>
          <a:lstStyle/>
          <a:p>
            <a:r>
              <a:rPr lang="ru-RU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Использумая</a:t>
            </a:r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литература.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17683"/>
            <a:ext cx="9144000" cy="417423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"Проекты ДОУ: практика обучения детей 3-7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Интернет- ресурсы.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34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842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81972"/>
          </a:xfrm>
        </p:spPr>
        <p:txBody>
          <a:bodyPr>
            <a:normAutofit/>
          </a:bodyPr>
          <a:lstStyle/>
          <a:p>
            <a:r>
              <a:rPr lang="ru-RU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8953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4804"/>
            <a:ext cx="9144000" cy="861134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Актуальность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7917"/>
            <a:ext cx="9144000" cy="4912681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школу – серьёзный этап в жизни ребёнка. И не секрет, что многие дети испытывают трудности в начальный период обучения. Для того чтобы предстоящая адаптация к школьной жизни протекали с наибольшей пользой для ребёнка, начинать эту работу надо заранее. Целенаправленная работа по ознакомлению будущих первоклассников со школой позволит ребенку сформировать положительное отношение к школе.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48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481"/>
            <a:ext cx="9144000" cy="94970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Гипотеза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23091"/>
            <a:ext cx="9144000" cy="3134709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предположили, что  формирование положительного интереса к школе  и «внутренней позиции школьника» у детей подготовительной группы будет успешным, если: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систематически и целенаправленно реализовывать  специально разработанный комплекс мероприятий для детей;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создавать развивающую предметно-пространственную  среду для обогащения жизненного опыта детей;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повышать  компетенцию родителей в формировании у детей «внутренней позиции школьника».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4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5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884"/>
            <a:ext cx="9144000" cy="78567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положительного отношения к предстоящему обучению в школе.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40529"/>
            <a:ext cx="9144000" cy="54065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 с детьми.</a:t>
            </a:r>
          </a:p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интереса воспитанников к школе и учебным навыкам;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личностную готовность детей к школе, «внутреннюю позицию школьника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компетентности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первоклассников: (социально- коммуникативную, информационную).</a:t>
            </a:r>
          </a:p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доброжелательное отношение к сверстникам в процессе работы над проектом;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66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3" y="120486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6028"/>
            <a:ext cx="9144000" cy="629089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22773"/>
            <a:ext cx="9144000" cy="393502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сформированная у детей внутренняя позиция школьника на уровне положительного отношения к школе, ориентации на содержательные моменты школьной действительности и принятия образца «хорошего ученика»;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готовность детей к обучению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324229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" y="142042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077"/>
            <a:ext cx="9144000" cy="1438335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30489"/>
            <a:ext cx="9144000" cy="3127311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оценка деятельности ДОУ;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педагогического потенциала родителей,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использование знаний по вопросам подготовки детей к школе.</a:t>
            </a:r>
          </a:p>
        </p:txBody>
      </p:sp>
    </p:spTree>
    <p:extLst>
      <p:ext uri="{BB962C8B-B14F-4D97-AF65-F5344CB8AC3E}">
        <p14:creationId xmlns:p14="http://schemas.microsoft.com/office/powerpoint/2010/main" val="210043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5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1539"/>
            <a:ext cx="8925017" cy="1233995"/>
          </a:xfrm>
        </p:spPr>
        <p:txBody>
          <a:bodyPr>
            <a:normAutofit/>
          </a:bodyPr>
          <a:lstStyle/>
          <a:p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1980"/>
            <a:ext cx="9144000" cy="3192388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творческого потенциала педагога.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группы ДОУ: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Обогащенная развивающая предметно-пространственная среда группы.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5" y="336331"/>
            <a:ext cx="8124497" cy="31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4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823C5-D0FE-4315-A25E-92A24AA51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28" y="0"/>
            <a:ext cx="1123913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7039A-DE7F-4FB1-9D03-6D4CEF99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672179"/>
          </a:xfrm>
        </p:spPr>
        <p:txBody>
          <a:bodyPr>
            <a:normAutofit/>
          </a:bodyPr>
          <a:lstStyle/>
          <a:p>
            <a:pPr marL="0" indent="0"/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Этапы реализации проекта 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latin typeface="Monotype Corsiva" panose="03010101010201010101" pitchFamily="66" charset="0"/>
              </a:rPr>
              <a:t/>
            </a:r>
            <a:br>
              <a:rPr lang="ru-RU" sz="3200" b="1" dirty="0">
                <a:latin typeface="Monotype Corsiva" panose="03010101010201010101" pitchFamily="66" charset="0"/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76A3E-63CA-4AEC-9CCF-87D82C1B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88597"/>
            <a:ext cx="9144000" cy="4172505"/>
          </a:xfrm>
        </p:spPr>
        <p:txBody>
          <a:bodyPr>
            <a:normAutofit/>
          </a:bodyPr>
          <a:lstStyle/>
          <a:p>
            <a:endParaRPr lang="ru-RU" b="1" dirty="0">
              <a:latin typeface="Monotype Corsiva" panose="03010101010201010101" pitchFamily="66" charset="0"/>
            </a:endParaRPr>
          </a:p>
          <a:p>
            <a:endParaRPr lang="ru-RU" b="1" dirty="0">
              <a:latin typeface="Monotype Corsiva" panose="03010101010201010101" pitchFamily="66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выявление проблемы, формулирование цели и задач проекта, определение пути его реализации.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организация работы по реализации проекта.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поведение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1918935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367</Words>
  <Application>Microsoft Office PowerPoint</Application>
  <PresentationFormat>Широкоэкранный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Monotype Corsiva</vt:lpstr>
      <vt:lpstr>Times New Roman</vt:lpstr>
      <vt:lpstr>Тема Office</vt:lpstr>
      <vt:lpstr>   Муниципальное бюджетное дошкольное образовательное учреждение «Детский сад им.С.Билимханова»  Проект «Мы будущие первоклассники». Для детей подготовительной  группы. </vt:lpstr>
      <vt:lpstr>Продолжительность  проекта:  краткосрочный  Возрастная группа: подготовительная.   Вид проекта: познавательно-творческий.  Участники проекта: родители, воспитанники, педагоги.</vt:lpstr>
      <vt:lpstr>Актуальность </vt:lpstr>
      <vt:lpstr>Гипотеза</vt:lpstr>
      <vt:lpstr>Цель проекта: формирование у детей положительного отношения к предстоящему обучению в школе.</vt:lpstr>
      <vt:lpstr>Ожидаемые результаты проекта:</vt:lpstr>
      <vt:lpstr> </vt:lpstr>
      <vt:lpstr>Презентация PowerPoint</vt:lpstr>
      <vt:lpstr> Этапы реализации проекта    </vt:lpstr>
      <vt:lpstr>  Первый этап – подготовительный                                                               </vt:lpstr>
      <vt:lpstr>Второй этап – основной  (реализация проекта)</vt:lpstr>
      <vt:lpstr>Рисование «Я рисую школу»</vt:lpstr>
      <vt:lpstr>Оформление фыставки «Школа. Школьные принадлежности» Развитие творчества совместно с родителями.</vt:lpstr>
      <vt:lpstr>Встреча с первоклассниками.</vt:lpstr>
      <vt:lpstr>Дидактическая игра «Собери портфель».</vt:lpstr>
      <vt:lpstr>Заучивание стихотворение по мнемотаблице. </vt:lpstr>
      <vt:lpstr>Экскурсия в школу. </vt:lpstr>
      <vt:lpstr>Провела мастер-класс на тему: «Будущие школьники»</vt:lpstr>
      <vt:lpstr>Создание карты «Моя дорога в школу».</vt:lpstr>
      <vt:lpstr>Коллективное конструирование «Моя будущая школа».</vt:lpstr>
      <vt:lpstr>Заключительный зтап.</vt:lpstr>
      <vt:lpstr>Использумая литература.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«Цветы-часы». Для детей подготовительной к школе группы.</dc:title>
  <dc:creator>ddwdwdw fdwdwd</dc:creator>
  <cp:lastModifiedBy>Пользователь</cp:lastModifiedBy>
  <cp:revision>51</cp:revision>
  <cp:lastPrinted>2020-02-27T04:55:05Z</cp:lastPrinted>
  <dcterms:created xsi:type="dcterms:W3CDTF">2020-02-26T14:31:42Z</dcterms:created>
  <dcterms:modified xsi:type="dcterms:W3CDTF">2021-02-04T04:55:50Z</dcterms:modified>
</cp:coreProperties>
</file>